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Montserrat"/>
      <p:regular r:id="rId10"/>
      <p:bold r:id="rId11"/>
      <p:italic r:id="rId12"/>
      <p:boldItalic r:id="rId13"/>
    </p:embeddedFont>
    <p:embeddedFont>
      <p:font typeface="Montserrat ExtraBold"/>
      <p:bold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bold.fntdata"/><Relationship Id="rId10" Type="http://schemas.openxmlformats.org/officeDocument/2006/relationships/font" Target="fonts/Montserrat-regular.fntdata"/><Relationship Id="rId13" Type="http://schemas.openxmlformats.org/officeDocument/2006/relationships/font" Target="fonts/Montserrat-boldItalic.fntdata"/><Relationship Id="rId12"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ExtraBold-boldItalic.fntdata"/><Relationship Id="rId14" Type="http://schemas.openxmlformats.org/officeDocument/2006/relationships/font" Target="fonts/Montserrat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6da7381e0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6da7381e0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da7381e0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da7381e0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da7381e08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da7381e08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Convocatoria - II Encuentro de Investigadores Educativos-05.png"/>
          <p:cNvPicPr preferRelativeResize="0"/>
          <p:nvPr/>
        </p:nvPicPr>
        <p:blipFill>
          <a:blip r:embed="rId3">
            <a:alphaModFix/>
          </a:blip>
          <a:stretch>
            <a:fillRect/>
          </a:stretch>
        </p:blipFill>
        <p:spPr>
          <a:xfrm>
            <a:off x="0" y="0"/>
            <a:ext cx="9144018"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title="Convocatoria - II Encuentro de Investigadores Educativos-06.png"/>
          <p:cNvPicPr preferRelativeResize="0"/>
          <p:nvPr/>
        </p:nvPicPr>
        <p:blipFill>
          <a:blip r:embed="rId3">
            <a:alphaModFix/>
          </a:blip>
          <a:stretch>
            <a:fillRect/>
          </a:stretch>
        </p:blipFill>
        <p:spPr>
          <a:xfrm>
            <a:off x="0" y="0"/>
            <a:ext cx="9143997" cy="5143490"/>
          </a:xfrm>
          <a:prstGeom prst="rect">
            <a:avLst/>
          </a:prstGeom>
          <a:noFill/>
          <a:ln>
            <a:noFill/>
          </a:ln>
        </p:spPr>
      </p:pic>
      <p:sp>
        <p:nvSpPr>
          <p:cNvPr id="60" name="Google Shape;60;p14"/>
          <p:cNvSpPr txBox="1"/>
          <p:nvPr/>
        </p:nvSpPr>
        <p:spPr>
          <a:xfrm>
            <a:off x="1224450" y="673975"/>
            <a:ext cx="17973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3500">
                <a:solidFill>
                  <a:srgbClr val="0A2F57"/>
                </a:solidFill>
                <a:latin typeface="Montserrat ExtraBold"/>
                <a:ea typeface="Montserrat ExtraBold"/>
                <a:cs typeface="Montserrat ExtraBold"/>
                <a:sym typeface="Montserrat ExtraBold"/>
              </a:rPr>
              <a:t>Título</a:t>
            </a:r>
            <a:r>
              <a:rPr lang="es" sz="1800">
                <a:solidFill>
                  <a:srgbClr val="0A2F57"/>
                </a:solidFill>
              </a:rPr>
              <a:t> </a:t>
            </a:r>
            <a:endParaRPr sz="1800">
              <a:solidFill>
                <a:srgbClr val="0A2F57"/>
              </a:solidFill>
            </a:endParaRPr>
          </a:p>
        </p:txBody>
      </p:sp>
      <p:sp>
        <p:nvSpPr>
          <p:cNvPr id="61" name="Google Shape;61;p14"/>
          <p:cNvSpPr txBox="1"/>
          <p:nvPr/>
        </p:nvSpPr>
        <p:spPr>
          <a:xfrm>
            <a:off x="1219800" y="1513475"/>
            <a:ext cx="6704400" cy="24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100">
                <a:solidFill>
                  <a:srgbClr val="666666"/>
                </a:solidFill>
                <a:latin typeface="Montserrat"/>
                <a:ea typeface="Montserrat"/>
                <a:cs typeface="Montserrat"/>
                <a:sym typeface="Montserra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 Phasellus viverra nulla ut metus varius laoreet. Quisque rutrum. Aenean imperdiet. Etiam ultricies nisi vel augue. Curabitur ullamcorper ultricies nisi. Nam eget dui. Etiam rhoncus. Maecenas tempus, tellus eget condimentum rhoncus, sem quam semper libero, sit amet adipiscing sem neque sed ipsum. Nam quam nunc, blandit vel, luctus pulvinar, hendrerit id, lorem. Maecenas nec odio et ante tincidunt tempus.</a:t>
            </a:r>
            <a:endParaRPr sz="11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title="Convocatoria - II Encuentro de Investigadores Educativos-07.png"/>
          <p:cNvPicPr preferRelativeResize="0"/>
          <p:nvPr/>
        </p:nvPicPr>
        <p:blipFill>
          <a:blip r:embed="rId3">
            <a:alphaModFix/>
          </a:blip>
          <a:stretch>
            <a:fillRect/>
          </a:stretch>
        </p:blipFill>
        <p:spPr>
          <a:xfrm>
            <a:off x="0" y="0"/>
            <a:ext cx="9144018" cy="5143499"/>
          </a:xfrm>
          <a:prstGeom prst="rect">
            <a:avLst/>
          </a:prstGeom>
          <a:noFill/>
          <a:ln>
            <a:noFill/>
          </a:ln>
        </p:spPr>
      </p:pic>
      <p:sp>
        <p:nvSpPr>
          <p:cNvPr id="67" name="Google Shape;67;p15"/>
          <p:cNvSpPr txBox="1"/>
          <p:nvPr/>
        </p:nvSpPr>
        <p:spPr>
          <a:xfrm>
            <a:off x="3866500" y="922275"/>
            <a:ext cx="4374900" cy="28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100">
                <a:solidFill>
                  <a:srgbClr val="666666"/>
                </a:solidFill>
                <a:latin typeface="Montserrat"/>
                <a:ea typeface="Montserrat"/>
                <a:cs typeface="Montserrat"/>
                <a:sym typeface="Montserrat"/>
              </a:rPr>
              <a:t>Quisque rutrum. Aenean imperdiet. Etiam ultricies nisi vel augue. Curabitur ullamcorper ultricies nisi. Nam eget dui. Etiam rhoncus. Maecenas tempus, tellus eget condimentum rhoncus, sem quam semper libero, sit amet adipiscing sem neque sed ipsum. Nam quam nunc, blandit vel, luctus pulvinar, hendrerit id, lorem. Maecenas nec odio et ante tincidunt tempus.</a:t>
            </a:r>
            <a:endParaRPr sz="11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es" sz="1100">
                <a:solidFill>
                  <a:srgbClr val="666666"/>
                </a:solidFill>
                <a:latin typeface="Montserrat"/>
                <a:ea typeface="Montserrat"/>
                <a:cs typeface="Montserrat"/>
                <a:sym typeface="Montserrat"/>
              </a:rPr>
              <a:t>Nam eget dui. Etiam rhoncus. Maecenas tempus, tellus eget condimentum rhoncus, sem quam semper libero, sit amet adipiscing sem neque sed ipsum. Nam quam nunc, blandit vel, luctus pulvinar, hendrerit id, lorem. Maecenas nec odio et ante tincidunt tempus.</a:t>
            </a:r>
            <a:endParaRPr sz="11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66666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6" title="Convocatoria - II Encuentro de Investigadores Educativos-08.png"/>
          <p:cNvPicPr preferRelativeResize="0"/>
          <p:nvPr/>
        </p:nvPicPr>
        <p:blipFill>
          <a:blip r:embed="rId3">
            <a:alphaModFix/>
          </a:blip>
          <a:stretch>
            <a:fillRect/>
          </a:stretch>
        </p:blipFill>
        <p:spPr>
          <a:xfrm>
            <a:off x="0" y="0"/>
            <a:ext cx="9144003" cy="5143490"/>
          </a:xfrm>
          <a:prstGeom prst="rect">
            <a:avLst/>
          </a:prstGeom>
          <a:noFill/>
          <a:ln>
            <a:noFill/>
          </a:ln>
        </p:spPr>
      </p:pic>
      <p:sp>
        <p:nvSpPr>
          <p:cNvPr id="73" name="Google Shape;73;p16"/>
          <p:cNvSpPr txBox="1"/>
          <p:nvPr/>
        </p:nvSpPr>
        <p:spPr>
          <a:xfrm>
            <a:off x="1460950" y="597775"/>
            <a:ext cx="3753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900">
                <a:solidFill>
                  <a:srgbClr val="0A2F57"/>
                </a:solidFill>
                <a:latin typeface="Montserrat ExtraBold"/>
                <a:ea typeface="Montserrat ExtraBold"/>
                <a:cs typeface="Montserrat ExtraBold"/>
                <a:sym typeface="Montserrat ExtraBold"/>
              </a:rPr>
              <a:t>Subtítulo</a:t>
            </a:r>
            <a:r>
              <a:rPr lang="es" sz="1200">
                <a:solidFill>
                  <a:srgbClr val="0A2F57"/>
                </a:solidFill>
              </a:rPr>
              <a:t> </a:t>
            </a:r>
            <a:endParaRPr sz="1200">
              <a:solidFill>
                <a:srgbClr val="0A2F57"/>
              </a:solidFill>
            </a:endParaRPr>
          </a:p>
        </p:txBody>
      </p:sp>
      <p:sp>
        <p:nvSpPr>
          <p:cNvPr id="74" name="Google Shape;74;p16"/>
          <p:cNvSpPr txBox="1"/>
          <p:nvPr/>
        </p:nvSpPr>
        <p:spPr>
          <a:xfrm>
            <a:off x="1397175" y="1361075"/>
            <a:ext cx="6704400" cy="24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100">
                <a:solidFill>
                  <a:srgbClr val="666666"/>
                </a:solidFill>
                <a:latin typeface="Montserrat"/>
                <a:ea typeface="Montserrat"/>
                <a:cs typeface="Montserrat"/>
                <a:sym typeface="Montserrat"/>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 </a:t>
            </a:r>
            <a:endParaRPr sz="11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100">
              <a:solidFill>
                <a:srgbClr val="666666"/>
              </a:solidFill>
              <a:latin typeface="Montserrat"/>
              <a:ea typeface="Montserrat"/>
              <a:cs typeface="Montserrat"/>
              <a:sym typeface="Montserrat"/>
            </a:endParaRPr>
          </a:p>
          <a:p>
            <a:pPr indent="0" lvl="0" marL="0" rtl="0" algn="l">
              <a:lnSpc>
                <a:spcPct val="115000"/>
              </a:lnSpc>
              <a:spcBef>
                <a:spcPts val="0"/>
              </a:spcBef>
              <a:spcAft>
                <a:spcPts val="0"/>
              </a:spcAft>
              <a:buNone/>
            </a:pPr>
            <a:r>
              <a:rPr lang="es" sz="1100">
                <a:solidFill>
                  <a:srgbClr val="666666"/>
                </a:solidFill>
                <a:latin typeface="Montserrat"/>
                <a:ea typeface="Montserrat"/>
                <a:cs typeface="Montserrat"/>
                <a:sym typeface="Montserrat"/>
              </a:rPr>
              <a:t>Etiam rhoncus. Maecenas tempus, tellus eget condimentum rhoncus, sem quam semper libero, sit amet adipiscing sem neque sed ipsum. Nam quam nunc, blandit vel, luctus pulvinar, hendrerit id, lorem. Maecenas nec odio et ante tincidunt tempus.</a:t>
            </a:r>
            <a:endParaRPr sz="11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